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60" r:id="rId10"/>
    <p:sldId id="266" r:id="rId11"/>
    <p:sldId id="268" r:id="rId12"/>
    <p:sldId id="271" r:id="rId13"/>
    <p:sldId id="273" r:id="rId14"/>
    <p:sldId id="267" r:id="rId15"/>
    <p:sldId id="258" r:id="rId16"/>
    <p:sldId id="274" r:id="rId17"/>
    <p:sldId id="275" r:id="rId18"/>
    <p:sldId id="27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7061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10 70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0860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2. You may end up finding contradiction</a:t>
            </a:r>
          </a:p>
          <a:p>
            <a:r>
              <a:rPr lang="en-NL" dirty="0"/>
              <a:t>Undecidability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NL" sz="5100">
                <a:solidFill>
                  <a:schemeClr val="bg1"/>
                </a:solidFill>
              </a:rPr>
              <a:t>Software 2.0, Abstraction and </a:t>
            </a:r>
            <a:r>
              <a:rPr lang="en-GB" sz="5100">
                <a:solidFill>
                  <a:schemeClr val="bg1"/>
                </a:solidFill>
              </a:rPr>
              <a:t>Gödel’s Incompleteness Theorems</a:t>
            </a:r>
            <a:endParaRPr lang="en-NL" sz="51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932903" y="5424604"/>
            <a:ext cx="8071697" cy="165576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FFC000"/>
                </a:solidFill>
              </a:rPr>
              <a:t>Nate</a:t>
            </a:r>
          </a:p>
          <a:p>
            <a:pPr>
              <a:spcAft>
                <a:spcPts val="600"/>
              </a:spcAft>
            </a:pPr>
            <a:r>
              <a:rPr lang="en-GB" sz="2000" dirty="0">
                <a:solidFill>
                  <a:srgbClr val="FFC000"/>
                </a:solidFill>
              </a:rPr>
              <a:t>n</a:t>
            </a:r>
            <a:r>
              <a:rPr lang="en-NL" sz="2000" dirty="0">
                <a:solidFill>
                  <a:srgbClr val="FFC000"/>
                </a:solidFill>
              </a:rPr>
              <a:t>atitaw.com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Define Space/Time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BCDB-A374-9245-AD2C-2A572C0F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A Hint to the Next Paradigm -&gt; </a:t>
            </a:r>
            <a:r>
              <a:rPr lang="en-US" sz="4600" i="1" u="sng" dirty="0">
                <a:solidFill>
                  <a:schemeClr val="bg1"/>
                </a:solidFill>
              </a:rPr>
              <a:t>The Strange Loop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0A05A52-7D62-FC48-890C-4B72E143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7658" y="2663211"/>
            <a:ext cx="2692415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hat is your favorite Zen Koan? - Quora">
            <a:extLst>
              <a:ext uri="{FF2B5EF4-FFF2-40B4-BE49-F238E27FC236}">
                <a16:creationId xmlns:a16="http://schemas.microsoft.com/office/drawing/2014/main" id="{484E12E9-3705-C646-B8BF-A34ECE23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832" y="496673"/>
            <a:ext cx="2999096" cy="2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09700-F384-2641-9817-387157AF9FD1}"/>
              </a:ext>
            </a:extLst>
          </p:cNvPr>
          <p:cNvSpPr txBox="1"/>
          <p:nvPr/>
        </p:nvSpPr>
        <p:spPr>
          <a:xfrm>
            <a:off x="728663" y="4789269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"This statement is false"</a:t>
            </a:r>
            <a:endParaRPr lang="en-NL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9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2F86E-CE17-3941-A144-2558C1DE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J.S. Bach - Das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Musikalische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Opfer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(The Musical Offering)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ch, Perpetual Canon (from The Musical Offering, BWV 1079)-ipqyYdWq250" descr="Bach, Perpetual Canon (from The Musical Offering, BWV 1079)-ipqyYdWq250">
            <a:hlinkClick r:id="" action="ppaction://media"/>
            <a:extLst>
              <a:ext uri="{FF2B5EF4-FFF2-40B4-BE49-F238E27FC236}">
                <a16:creationId xmlns:a16="http://schemas.microsoft.com/office/drawing/2014/main" id="{CA199C19-F094-1D44-AB3B-E482455A6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4" y="2427541"/>
            <a:ext cx="71069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find the next paradigm?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5512FD-FF23-3B4C-AFF9-3C4F74797D03}"/>
              </a:ext>
            </a:extLst>
          </p:cNvPr>
          <p:cNvSpPr txBox="1"/>
          <p:nvPr/>
        </p:nvSpPr>
        <p:spPr>
          <a:xfrm>
            <a:off x="6096000" y="3961753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rgbClr val="FFC000"/>
                </a:solidFill>
              </a:rPr>
              <a:t>Quantum computing</a:t>
            </a:r>
          </a:p>
          <a:p>
            <a:r>
              <a:rPr lang="en-NL" sz="2400" dirty="0">
                <a:solidFill>
                  <a:srgbClr val="FFC000"/>
                </a:solidFill>
              </a:rPr>
              <a:t>Non-duality</a:t>
            </a:r>
          </a:p>
        </p:txBody>
      </p:sp>
      <p:pic>
        <p:nvPicPr>
          <p:cNvPr id="9220" name="Picture 4" descr="Quantum Gravity Unit (Yasha Neiman) | OIST Groups">
            <a:extLst>
              <a:ext uri="{FF2B5EF4-FFF2-40B4-BE49-F238E27FC236}">
                <a16:creationId xmlns:a16="http://schemas.microsoft.com/office/drawing/2014/main" id="{853CD66C-BAE6-734A-9880-1C517983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600" y="4897539"/>
            <a:ext cx="4572000" cy="12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→40</m:t>
                              </m:r>
                            </m:lim>
                          </m:limLow>
                        </m:fName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nl-NL" sz="4000" dirty="0">
                  <a:solidFill>
                    <a:srgbClr val="FFC000"/>
                  </a:solidFill>
                </a:endParaRP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nl-NL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l-NL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sSup>
                              <m:sSupPr>
                                <m:ctrlP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NL" sz="40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p>
                            </m:sSup>
                          </m:sup>
                        </m:sSup>
                      </m:e>
                    </m:func>
                  </m:oMath>
                </a14:m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blipFill>
                <a:blip r:embed="rId4"/>
                <a:stretch>
                  <a:fillRect l="-42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177" y="49177"/>
            <a:ext cx="2322220" cy="4450922"/>
          </a:xfrm>
          <a:prstGeom prst="rect">
            <a:avLst/>
          </a:prstGeom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  <p:pic>
        <p:nvPicPr>
          <p:cNvPr id="15" name="Picture 14" descr="A picture containing text, chessman&#10;&#10;Description automatically generated">
            <a:extLst>
              <a:ext uri="{FF2B5EF4-FFF2-40B4-BE49-F238E27FC236}">
                <a16:creationId xmlns:a16="http://schemas.microsoft.com/office/drawing/2014/main" id="{B664A591-2CAE-304D-A048-B92FADADF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834" y="1439200"/>
            <a:ext cx="2322220" cy="23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255</Words>
  <Application>Microsoft Macintosh PowerPoint</Application>
  <PresentationFormat>Widescreen</PresentationFormat>
  <Paragraphs>55</Paragraphs>
  <Slides>18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Enter Software 2.0</vt:lpstr>
      <vt:lpstr>What is Software 2.0?</vt:lpstr>
      <vt:lpstr>Modern Artificial Intelligence</vt:lpstr>
      <vt:lpstr>Abstraction</vt:lpstr>
      <vt:lpstr>The Paradigm Shift</vt:lpstr>
      <vt:lpstr>The Incompleteness Theorem</vt:lpstr>
      <vt:lpstr>PowerPoint Presentation</vt:lpstr>
      <vt:lpstr>A Hint to the Next Paradigm -&gt; The Strange Loop</vt:lpstr>
      <vt:lpstr>J.S. Bach - Das Musikalische Opfer (The Musical Offering)</vt:lpstr>
      <vt:lpstr>How do we find the next paradigm?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2.0, Abstraction and Gödel’s Incompleteness Theorems</dc:title>
  <dc:creator>Nathnael Shenkute</dc:creator>
  <cp:lastModifiedBy>Nathnael Shenkute</cp:lastModifiedBy>
  <cp:revision>3</cp:revision>
  <dcterms:created xsi:type="dcterms:W3CDTF">2020-12-24T15:14:26Z</dcterms:created>
  <dcterms:modified xsi:type="dcterms:W3CDTF">2020-12-24T17:50:28Z</dcterms:modified>
</cp:coreProperties>
</file>